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6939"/>
    <a:srgbClr val="F2C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3"/>
    <p:restoredTop sz="94719"/>
  </p:normalViewPr>
  <p:slideViewPr>
    <p:cSldViewPr snapToGrid="0" snapToObjects="1">
      <p:cViewPr>
        <p:scale>
          <a:sx n="93" d="100"/>
          <a:sy n="93" d="100"/>
        </p:scale>
        <p:origin x="1544" y="1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0C2B9A5-9199-C44D-90F6-D075A305D0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4A828EC-F443-C547-88DD-30EC5DBD8A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319473"/>
            <a:ext cx="9144000" cy="1421671"/>
          </a:xfrm>
        </p:spPr>
        <p:txBody>
          <a:bodyPr anchor="b"/>
          <a:lstStyle>
            <a:lvl1pPr algn="ctr">
              <a:defRPr sz="6000" b="1">
                <a:solidFill>
                  <a:srgbClr val="17693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8A99A4-8AEA-744A-B125-54A9793DCC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73990"/>
            <a:ext cx="9144000" cy="61161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CB19379-8906-114C-B3A3-5DDCC2F0B088}"/>
              </a:ext>
            </a:extLst>
          </p:cNvPr>
          <p:cNvCxnSpPr>
            <a:cxnSpLocks/>
          </p:cNvCxnSpPr>
          <p:nvPr userDrawn="1"/>
        </p:nvCxnSpPr>
        <p:spPr>
          <a:xfrm>
            <a:off x="1048265" y="4844220"/>
            <a:ext cx="10095470" cy="0"/>
          </a:xfrm>
          <a:prstGeom prst="line">
            <a:avLst/>
          </a:prstGeom>
          <a:ln w="25400">
            <a:solidFill>
              <a:srgbClr val="1769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7141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0E04ADB-3202-194E-85D9-F7C6AD56FB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B397FB4-51F4-1D42-9978-095C4AC8C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8817"/>
            <a:ext cx="8735291" cy="1325563"/>
          </a:xfrm>
        </p:spPr>
        <p:txBody>
          <a:bodyPr/>
          <a:lstStyle>
            <a:lvl1pPr>
              <a:defRPr b="1">
                <a:solidFill>
                  <a:srgbClr val="17693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CB837-F6C6-C84E-BABF-5A3A6BEEE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9017"/>
            <a:ext cx="10515600" cy="385156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83495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ior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22809D0-608B-5C4A-AEF5-289CCEA5B8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576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ior - No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AEC6EA3-499A-904C-8C8E-DABB3BAF041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739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C8EA15-A8AC-2C40-B75F-82FAF9550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569934-C92C-BE40-871C-4AA4EB1A17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1798F-99A5-2A45-8A54-38CF4D7486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611F7-D263-B141-B315-7994BAF8E7D9}" type="datetimeFigureOut">
              <a:rPr lang="en-US" smtClean="0"/>
              <a:t>2/21/24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4138F-2279-674B-8787-EACFD7E1B6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9B8ED-C5CF-B342-91FB-ABF0BF742A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40E83-3C02-744C-BCC1-E29EFE3FD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225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7344E-25FA-7549-B4C7-E1D1020757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49479D-668C-364D-BE26-69C70F80FD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188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EA9D9-96E5-9F41-9804-82FE1DEE0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2F325-0A66-684C-872D-CCB1212A7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109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McMain, Chloe</dc:creator>
  <cp:lastModifiedBy>McMain, Chloe</cp:lastModifiedBy>
  <cp:revision>4</cp:revision>
  <dcterms:created xsi:type="dcterms:W3CDTF">2024-02-21T15:06:30Z</dcterms:created>
  <dcterms:modified xsi:type="dcterms:W3CDTF">2024-02-21T15:45:04Z</dcterms:modified>
</cp:coreProperties>
</file>