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CF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98"/>
    <p:restoredTop sz="94719"/>
  </p:normalViewPr>
  <p:slideViewPr>
    <p:cSldViewPr snapToGrid="0" snapToObjects="1">
      <p:cViewPr varScale="1">
        <p:scale>
          <a:sx n="127" d="100"/>
          <a:sy n="127" d="100"/>
        </p:scale>
        <p:origin x="200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een rectangular object with white text&#10;&#10;Description automatically generated">
            <a:extLst>
              <a:ext uri="{FF2B5EF4-FFF2-40B4-BE49-F238E27FC236}">
                <a16:creationId xmlns:a16="http://schemas.microsoft.com/office/drawing/2014/main" id="{6D9FAC82-702E-A94A-8973-1CFB3FF39A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9DED3F-8651-B149-869C-810FBF5949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4731" y="1589502"/>
            <a:ext cx="6834808" cy="2387600"/>
          </a:xfrm>
        </p:spPr>
        <p:txBody>
          <a:bodyPr anchor="b"/>
          <a:lstStyle>
            <a:lvl1pPr algn="ctr">
              <a:defRPr sz="6000" b="1">
                <a:solidFill>
                  <a:srgbClr val="F3CF3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11DAB-5F9B-3947-8605-1BD9F230A9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4731" y="4069177"/>
            <a:ext cx="6834808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6505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green background with a lion&#10;&#10;Description automatically generated">
            <a:extLst>
              <a:ext uri="{FF2B5EF4-FFF2-40B4-BE49-F238E27FC236}">
                <a16:creationId xmlns:a16="http://schemas.microsoft.com/office/drawing/2014/main" id="{3A039744-2558-B448-8B84-92B773D63E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2026CCE-A659-0C4A-B8DF-B185D6442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946" y="388571"/>
            <a:ext cx="9478108" cy="1325563"/>
          </a:xfrm>
        </p:spPr>
        <p:txBody>
          <a:bodyPr/>
          <a:lstStyle>
            <a:lvl1pPr>
              <a:defRPr b="1">
                <a:solidFill>
                  <a:srgbClr val="F3CF3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D08C6-8314-8A41-8FFF-85982CA0A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946" y="1849071"/>
            <a:ext cx="9478108" cy="39772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3429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een background with a lion&#10;&#10;Description automatically generated">
            <a:extLst>
              <a:ext uri="{FF2B5EF4-FFF2-40B4-BE49-F238E27FC236}">
                <a16:creationId xmlns:a16="http://schemas.microsoft.com/office/drawing/2014/main" id="{4C0AB085-0790-B94E-AD12-40D5C910E3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618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9B2BB9-47A0-134F-805D-1D1DF8ACC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CFC38-861C-B140-9098-EEAFFFB4C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6BAB0-2A92-9249-9EBC-82DA4A5E87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39BD7-6E97-9142-885A-5DD7EB65DDB3}" type="datetimeFigureOut">
              <a:rPr lang="en-US" smtClean="0"/>
              <a:t>2/21/24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184F7-E8D2-B949-81CE-80CB5C507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BA361-C05C-D24F-8374-7CD00E6780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6D128-CFCA-434F-86BC-072F80803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84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722B6-C45D-384D-987B-A56F3DA29DB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A0010A-FC00-E745-8114-DFBECC5EF0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872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05990-608C-904B-AE85-57AB0F431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F2C93-0B4F-824E-BBF3-D4DA941E4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87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McMain, Chloe</dc:creator>
  <cp:lastModifiedBy>McMain, Chloe</cp:lastModifiedBy>
  <cp:revision>1</cp:revision>
  <dcterms:created xsi:type="dcterms:W3CDTF">2024-02-21T16:13:55Z</dcterms:created>
  <dcterms:modified xsi:type="dcterms:W3CDTF">2024-02-21T16:18:16Z</dcterms:modified>
</cp:coreProperties>
</file>