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90" d="100"/>
          <a:sy n="90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B3A35A-590D-49A2-BA6F-C70F9D8C9027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6C3EBE-FB27-4375-BF7B-834506D21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5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65FD3A-280F-4795-BAA4-1D4F4DC3FE7D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95B243-ABBA-48E2-940D-2EF6EAF81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4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94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6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2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4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1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5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6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45F17-4E4F-4896-96CF-B9988BAAC3DE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7B37-95EC-4AFA-B0B2-0E74D74E4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0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066801"/>
            <a:ext cx="7772400" cy="21335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Eligible Applicants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038600"/>
            <a:ext cx="6324600" cy="536575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 Agenda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– Dr. Marble / Dr. Gregory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Panel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MSSU Campus Tour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Barry’s Human Anatomy 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Joplin Tour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29211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Yours to Lose -	Gold (21)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Yours to Lose - 	Green (8)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2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11658600" cy="4297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Students Accepted to Date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715000"/>
            <a:ext cx="10820400" cy="41116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9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42" y="152400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Local / Regional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84" y="1600200"/>
            <a:ext cx="11037916" cy="3763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Anderson, MO			Mansfield, 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 Junction, MO			Joplin, MO (2)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 Vernon, MO			Oswego, 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Neosho, MO (2)			Phillipsburg, 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Neodesha, KS				Carthage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Walnut Grove, MO			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5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Kansas City Area (3)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 Louis Area (2)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(3)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(2)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9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Scholarships</a:t>
            </a:r>
          </a:p>
          <a:p>
            <a:pPr marL="0" indent="0" algn="ctr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Assistance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1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Missouri Southern</a:t>
            </a:r>
          </a:p>
          <a:p>
            <a:pPr marL="0" indent="0" algn="ctr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Pre-Med Program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3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04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SU_PowerPoint-Template" id="{CD925902-AA50-40C8-9480-B1FEDCE5E01F}" vid="{7F910D59-30FA-47D8-A941-BCC092EF70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MSSU_PowerPoint-Template</Template>
  <TotalTime>226</TotalTime>
  <Words>74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21 Eligible Applicants</vt:lpstr>
      <vt:lpstr>Visit Agenda</vt:lpstr>
      <vt:lpstr>PowerPoint Presentation</vt:lpstr>
      <vt:lpstr>23 Students Accepted to Date </vt:lpstr>
      <vt:lpstr>13 Local / Regional</vt:lpstr>
      <vt:lpstr>PowerPoint Presentation</vt:lpstr>
      <vt:lpstr>PowerPoint Presentation</vt:lpstr>
      <vt:lpstr>PowerPoint Presentation</vt:lpstr>
      <vt:lpstr>PowerPoint Presentation</vt:lpstr>
    </vt:vector>
  </TitlesOfParts>
  <Company>Missouri Southern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Mehrens, Brian</dc:creator>
  <cp:lastModifiedBy>Odem, Sharon</cp:lastModifiedBy>
  <cp:revision>15</cp:revision>
  <cp:lastPrinted>2017-03-21T14:45:26Z</cp:lastPrinted>
  <dcterms:created xsi:type="dcterms:W3CDTF">2016-08-16T14:35:37Z</dcterms:created>
  <dcterms:modified xsi:type="dcterms:W3CDTF">2017-03-21T14:55:26Z</dcterms:modified>
</cp:coreProperties>
</file>