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6" r:id="rId2"/>
    <p:sldId id="260" r:id="rId3"/>
    <p:sldId id="261" r:id="rId4"/>
    <p:sldId id="262" r:id="rId5"/>
    <p:sldId id="256" r:id="rId6"/>
    <p:sldId id="263" r:id="rId7"/>
    <p:sldId id="257" r:id="rId8"/>
    <p:sldId id="259" r:id="rId9"/>
    <p:sldId id="264" r:id="rId10"/>
    <p:sldId id="258" r:id="rId11"/>
    <p:sldId id="265" r:id="rId12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84465" autoAdjust="0"/>
  </p:normalViewPr>
  <p:slideViewPr>
    <p:cSldViewPr>
      <p:cViewPr varScale="1">
        <p:scale>
          <a:sx n="90" d="100"/>
          <a:sy n="90" d="100"/>
        </p:scale>
        <p:origin x="1020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1C65FD3A-280F-4795-BAA4-1D4F4DC3FE7D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50963" y="1162050"/>
            <a:ext cx="4179887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3695B243-ABBA-48E2-940D-2EF6EAF81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345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BY DR. MARBLE:</a:t>
            </a:r>
          </a:p>
          <a:p>
            <a:pPr marL="173336" indent="-173336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Return your attention to GGOE…</a:t>
            </a:r>
          </a:p>
          <a:p>
            <a:pPr marL="173336" indent="-173336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This is important… as noted earlier</a:t>
            </a:r>
            <a:r>
              <a:rPr lang="en-US" dirty="0" smtClean="0"/>
              <a:t>…  you</a:t>
            </a:r>
            <a:r>
              <a:rPr lang="en-US" baseline="0" dirty="0" smtClean="0"/>
              <a:t> are empowered to improve…</a:t>
            </a:r>
            <a:endParaRPr lang="en-US" dirty="0"/>
          </a:p>
          <a:p>
            <a:pPr marL="173336" indent="-173336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Our emphasis is now </a:t>
            </a:r>
            <a:r>
              <a:rPr lang="en-US" dirty="0"/>
              <a:t>on getting the campus trained…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5B243-ABBA-48E2-940D-2EF6EAF81F5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290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458">
              <a:spcAft>
                <a:spcPts val="600"/>
              </a:spcAft>
              <a:defRPr/>
            </a:pPr>
            <a:r>
              <a:rPr lang="en-US" dirty="0"/>
              <a:t>BY DR. MARBLE:</a:t>
            </a:r>
          </a:p>
          <a:p>
            <a:pPr marL="173336" indent="-173336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Please refer to the card in your info packet [</a:t>
            </a:r>
            <a:r>
              <a:rPr lang="en-US" b="1" dirty="0"/>
              <a:t>briefly review modules…</a:t>
            </a:r>
            <a:r>
              <a:rPr lang="en-US" b="0" dirty="0"/>
              <a:t>]</a:t>
            </a:r>
          </a:p>
          <a:p>
            <a:pPr marL="173336" indent="-173336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The </a:t>
            </a:r>
            <a:r>
              <a:rPr lang="en-US" dirty="0" smtClean="0"/>
              <a:t>Introduction </a:t>
            </a:r>
            <a:r>
              <a:rPr lang="en-US" dirty="0"/>
              <a:t>M</a:t>
            </a:r>
            <a:r>
              <a:rPr lang="en-US" dirty="0" smtClean="0"/>
              <a:t>odule </a:t>
            </a:r>
            <a:r>
              <a:rPr lang="en-US" dirty="0"/>
              <a:t>and </a:t>
            </a:r>
            <a:r>
              <a:rPr lang="en-US" dirty="0" smtClean="0"/>
              <a:t>Part 1 of Financial Module </a:t>
            </a:r>
            <a:r>
              <a:rPr lang="en-US" dirty="0"/>
              <a:t>are ready now!</a:t>
            </a:r>
          </a:p>
          <a:p>
            <a:pPr marL="173336" indent="-173336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There are </a:t>
            </a:r>
            <a:r>
              <a:rPr lang="en-US" b="1" dirty="0"/>
              <a:t>log-in instructions</a:t>
            </a:r>
            <a:r>
              <a:rPr lang="en-US" dirty="0"/>
              <a:t> on the card and we will provide lab sessions for those who do not have computers…</a:t>
            </a:r>
          </a:p>
          <a:p>
            <a:pPr marL="173336" indent="-173336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You will sign up for financial classroom sessions when you complete </a:t>
            </a:r>
            <a:r>
              <a:rPr lang="en-US" dirty="0" smtClean="0"/>
              <a:t>part one of the Financial Module on </a:t>
            </a:r>
            <a:r>
              <a:rPr lang="en-US" dirty="0"/>
              <a:t>Blackboard…</a:t>
            </a:r>
          </a:p>
          <a:p>
            <a:pPr marL="173336" indent="-173336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And now for something completely different…  [Start video]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5B243-ABBA-48E2-940D-2EF6EAF81F5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1829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5B243-ABBA-48E2-940D-2EF6EAF81F5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9955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458">
              <a:spcAft>
                <a:spcPts val="600"/>
              </a:spcAft>
              <a:defRPr/>
            </a:pPr>
            <a:r>
              <a:rPr lang="en-US" dirty="0"/>
              <a:t>BY SCOTT WELLS:</a:t>
            </a:r>
          </a:p>
          <a:p>
            <a:pPr marL="173336" indent="-173336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As in incentive for the campus to complete training, we have created </a:t>
            </a:r>
            <a:r>
              <a:rPr lang="en-US" dirty="0"/>
              <a:t>a </a:t>
            </a:r>
            <a:r>
              <a:rPr lang="en-US" dirty="0" smtClean="0"/>
              <a:t>minigame </a:t>
            </a:r>
            <a:r>
              <a:rPr lang="en-US" dirty="0"/>
              <a:t>which is explained on the other side of the card…  [</a:t>
            </a:r>
            <a:r>
              <a:rPr lang="en-US" b="1" dirty="0"/>
              <a:t>briefly review goals and swag…</a:t>
            </a:r>
            <a:r>
              <a:rPr lang="en-US" b="0" dirty="0"/>
              <a:t>]</a:t>
            </a:r>
          </a:p>
          <a:p>
            <a:pPr marL="173336" indent="-173336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1" dirty="0"/>
              <a:t>So everyone needs to get trained and you will </a:t>
            </a:r>
            <a:r>
              <a:rPr lang="en-US" sz="1400" b="1" i="1" dirty="0"/>
              <a:t>all be given the time to complete the training…</a:t>
            </a:r>
          </a:p>
          <a:p>
            <a:pPr marL="173336" indent="-173336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1" dirty="0"/>
              <a:t>So let’s GET IN THE GAME!  </a:t>
            </a:r>
            <a:r>
              <a:rPr lang="en-US" sz="1400" dirty="0"/>
              <a:t>[</a:t>
            </a:r>
            <a:r>
              <a:rPr lang="en-US" sz="1400" i="1" dirty="0"/>
              <a:t>Start Me Up </a:t>
            </a:r>
            <a:r>
              <a:rPr lang="en-US" sz="1400" dirty="0"/>
              <a:t>begins and shirts fly!]</a:t>
            </a:r>
            <a:endParaRPr lang="en-US" sz="1400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5B243-ABBA-48E2-940D-2EF6EAF81F5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871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45F17-4E4F-4896-96CF-B9988BAAC3DE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67B37-95EC-4AFA-B0B2-0E74D74E4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4947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45F17-4E4F-4896-96CF-B9988BAAC3DE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67B37-95EC-4AFA-B0B2-0E74D74E4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9828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45F17-4E4F-4896-96CF-B9988BAAC3DE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67B37-95EC-4AFA-B0B2-0E74D74E4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821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45F17-4E4F-4896-96CF-B9988BAAC3DE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67B37-95EC-4AFA-B0B2-0E74D74E4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4646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45F17-4E4F-4896-96CF-B9988BAAC3DE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67B37-95EC-4AFA-B0B2-0E74D74E4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9188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45F17-4E4F-4896-96CF-B9988BAAC3DE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67B37-95EC-4AFA-B0B2-0E74D74E4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3238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45F17-4E4F-4896-96CF-B9988BAAC3DE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67B37-95EC-4AFA-B0B2-0E74D74E4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6451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45F17-4E4F-4896-96CF-B9988BAAC3DE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67B37-95EC-4AFA-B0B2-0E74D74E4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0166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45F17-4E4F-4896-96CF-B9988BAAC3DE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67B37-95EC-4AFA-B0B2-0E74D74E4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8558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45F17-4E4F-4896-96CF-B9988BAAC3DE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67B37-95EC-4AFA-B0B2-0E74D74E4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58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45F17-4E4F-4896-96CF-B9988BAAC3DE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67B37-95EC-4AFA-B0B2-0E74D74E4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563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445F17-4E4F-4896-96CF-B9988BAAC3DE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867B37-95EC-4AFA-B0B2-0E74D74E4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506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eg"/><Relationship Id="rId4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GGOE Update</a:t>
            </a:r>
            <a:endParaRPr lang="en-US" sz="60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4389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4" t="6956" r="11337" b="3395"/>
          <a:stretch/>
        </p:blipFill>
        <p:spPr>
          <a:xfrm>
            <a:off x="76200" y="3124200"/>
            <a:ext cx="1066800" cy="3657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82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                        Campus-Wide </a:t>
            </a:r>
            <a:r>
              <a:rPr lang="en-US" dirty="0"/>
              <a:t>Minigame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Based on completion of Introduction Module and part one of Financial Module</a:t>
            </a:r>
          </a:p>
          <a:p>
            <a:pPr lvl="1"/>
            <a:r>
              <a:rPr lang="en-US" dirty="0"/>
              <a:t>25% completion: MSSU Lantern lapel pin</a:t>
            </a:r>
          </a:p>
          <a:p>
            <a:pPr lvl="1"/>
            <a:r>
              <a:rPr lang="en-US" dirty="0"/>
              <a:t>50% completion: Fresh Ideas food coupon</a:t>
            </a:r>
          </a:p>
          <a:p>
            <a:pPr lvl="1"/>
            <a:r>
              <a:rPr lang="en-US" dirty="0"/>
              <a:t>80% completion</a:t>
            </a:r>
            <a:r>
              <a:rPr lang="en-US" dirty="0" smtClean="0"/>
              <a:t>: </a:t>
            </a:r>
            <a:r>
              <a:rPr lang="en-US" dirty="0"/>
              <a:t>“Get in the Game” T-shirt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00878"/>
            <a:ext cx="2838450" cy="13080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736" y="5410200"/>
            <a:ext cx="1341364" cy="11731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0"/>
          <a:stretch/>
        </p:blipFill>
        <p:spPr>
          <a:xfrm>
            <a:off x="5257800" y="4343400"/>
            <a:ext cx="1684383" cy="1473835"/>
          </a:xfrm>
          <a:prstGeom prst="rect">
            <a:avLst/>
          </a:prstGeom>
        </p:spPr>
      </p:pic>
      <p:pic>
        <p:nvPicPr>
          <p:cNvPr id="1028" name="Picture 4" descr="http://cdn.grid.fotosearch.com/FDC/FDC009/969937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295" y="4735586"/>
            <a:ext cx="1798970" cy="1349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903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Questions?</a:t>
            </a:r>
            <a:endParaRPr lang="en-US" sz="48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95800"/>
            <a:ext cx="9144000" cy="233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74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73914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GGOE Culture Committee</a:t>
            </a:r>
            <a:endParaRPr lang="en-US" sz="4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9780510"/>
              </p:ext>
            </p:extLst>
          </p:nvPr>
        </p:nvGraphicFramePr>
        <p:xfrm>
          <a:off x="1676400" y="762000"/>
          <a:ext cx="5029200" cy="5791200"/>
        </p:xfrm>
        <a:graphic>
          <a:graphicData uri="http://schemas.openxmlformats.org/drawingml/2006/table">
            <a:tbl>
              <a:tblPr firstRow="1" firstCol="1" bandRow="1">
                <a:tableStyleId>{D7AC3CCA-C797-4891-BE02-D94E43425B78}</a:tableStyleId>
              </a:tblPr>
              <a:tblGrid>
                <a:gridCol w="1828800"/>
                <a:gridCol w="3200400"/>
              </a:tblGrid>
              <a:tr h="22134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Class/Member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Position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1343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Chair/Coach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134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Scott Cragin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Prof, Business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1343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Staff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134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*Landon </a:t>
                      </a:r>
                      <a:r>
                        <a:rPr lang="en-US" sz="1800" dirty="0">
                          <a:effectLst/>
                        </a:rPr>
                        <a:t>Adams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Dir</a:t>
                      </a:r>
                      <a:r>
                        <a:rPr lang="en-US" sz="1800" dirty="0">
                          <a:effectLst/>
                        </a:rPr>
                        <a:t>, Student Activities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134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*Elisa </a:t>
                      </a:r>
                      <a:r>
                        <a:rPr lang="en-US" sz="1800" dirty="0">
                          <a:effectLst/>
                        </a:rPr>
                        <a:t>Bryant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Development Officer,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134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Randon Coffey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Dir</a:t>
                      </a:r>
                      <a:r>
                        <a:rPr lang="en-US" sz="1800" dirty="0">
                          <a:effectLst/>
                        </a:rPr>
                        <a:t>, Athletic </a:t>
                      </a:r>
                      <a:r>
                        <a:rPr lang="en-US" sz="1800" dirty="0" err="1">
                          <a:effectLst/>
                        </a:rPr>
                        <a:t>Mktg</a:t>
                      </a:r>
                      <a:r>
                        <a:rPr lang="en-US" sz="1800" dirty="0">
                          <a:effectLst/>
                        </a:rPr>
                        <a:t> &amp; Corp Sales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134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Felicia Morley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DL Instructional Designer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134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Julie Wengert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Dir</a:t>
                      </a:r>
                      <a:r>
                        <a:rPr lang="en-US" sz="1800" dirty="0">
                          <a:effectLst/>
                        </a:rPr>
                        <a:t>, Academic Outreach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1343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Faculty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134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Will </a:t>
                      </a:r>
                      <a:r>
                        <a:rPr lang="en-US" sz="1800" dirty="0">
                          <a:effectLst/>
                        </a:rPr>
                        <a:t>Delehanty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Assoc</a:t>
                      </a:r>
                      <a:r>
                        <a:rPr lang="en-US" sz="1800" dirty="0">
                          <a:effectLst/>
                        </a:rPr>
                        <a:t> Prof Political Science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134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Nick Nicoletti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Assoc</a:t>
                      </a:r>
                      <a:r>
                        <a:rPr lang="en-US" sz="1800" dirty="0">
                          <a:effectLst/>
                        </a:rPr>
                        <a:t> Prof, Social Science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134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JJ Spurlin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Assoc</a:t>
                      </a:r>
                      <a:r>
                        <a:rPr lang="en-US" sz="1800" dirty="0">
                          <a:effectLst/>
                        </a:rPr>
                        <a:t> Prof, Criminal Justice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134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Scott Wells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Prof, Biology &amp; </a:t>
                      </a:r>
                      <a:r>
                        <a:rPr lang="en-US" sz="1800" dirty="0" err="1">
                          <a:effectLst/>
                        </a:rPr>
                        <a:t>Env</a:t>
                      </a:r>
                      <a:r>
                        <a:rPr lang="en-US" sz="1800" dirty="0">
                          <a:effectLst/>
                        </a:rPr>
                        <a:t> Health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134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Jordan Wilson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Prof, Music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1343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Administration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134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Becca Diskin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Dir</a:t>
                      </a:r>
                      <a:r>
                        <a:rPr lang="en-US" sz="1800" dirty="0">
                          <a:effectLst/>
                        </a:rPr>
                        <a:t>, Financial Aid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134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Wendy McGrane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Assoc</a:t>
                      </a:r>
                      <a:r>
                        <a:rPr lang="en-US" sz="1800" dirty="0">
                          <a:effectLst/>
                        </a:rPr>
                        <a:t> Provost/VPAA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134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*Scott </a:t>
                      </a:r>
                      <a:r>
                        <a:rPr lang="en-US" sz="1800" dirty="0">
                          <a:effectLst/>
                        </a:rPr>
                        <a:t>Snell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Dir</a:t>
                      </a:r>
                      <a:r>
                        <a:rPr lang="en-US" sz="1800" dirty="0">
                          <a:effectLst/>
                        </a:rPr>
                        <a:t>, Distance Learning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134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Albert Stadler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CIO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134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*Josie </a:t>
                      </a:r>
                      <a:r>
                        <a:rPr lang="en-US" sz="1800" dirty="0">
                          <a:effectLst/>
                        </a:rPr>
                        <a:t>Welsh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Dir</a:t>
                      </a:r>
                      <a:r>
                        <a:rPr lang="en-US" sz="1800" dirty="0">
                          <a:effectLst/>
                        </a:rPr>
                        <a:t>, Inst. Effectiveness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50999" y="6531003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*subcommittee chair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47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CC Subcommittees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534400" cy="5867400"/>
          </a:xfrm>
        </p:spPr>
        <p:txBody>
          <a:bodyPr>
            <a:normAutofit fontScale="92500"/>
          </a:bodyPr>
          <a:lstStyle/>
          <a:p>
            <a:r>
              <a:rPr lang="en-US" b="1" dirty="0" smtClean="0"/>
              <a:t>Training</a:t>
            </a:r>
            <a:r>
              <a:rPr lang="en-US" dirty="0" smtClean="0"/>
              <a:t>: </a:t>
            </a:r>
            <a:r>
              <a:rPr lang="en-US" sz="2600" dirty="0" smtClean="0"/>
              <a:t>Develop comprehensive training program, synthesize CC member comments, prepare implementation plan.</a:t>
            </a:r>
          </a:p>
          <a:p>
            <a:r>
              <a:rPr lang="en-US" b="1" dirty="0"/>
              <a:t>Communication</a:t>
            </a:r>
            <a:r>
              <a:rPr lang="en-US" dirty="0"/>
              <a:t>: </a:t>
            </a:r>
            <a:r>
              <a:rPr lang="en-US" sz="2600" dirty="0"/>
              <a:t>Communicate </a:t>
            </a:r>
            <a:r>
              <a:rPr lang="en-US" sz="2600" dirty="0" smtClean="0"/>
              <a:t>GGOE happenings to </a:t>
            </a:r>
            <a:r>
              <a:rPr lang="en-US" sz="2600" dirty="0"/>
              <a:t>the campus </a:t>
            </a:r>
            <a:r>
              <a:rPr lang="en-US" sz="2600" dirty="0" smtClean="0"/>
              <a:t>community, </a:t>
            </a:r>
            <a:r>
              <a:rPr lang="en-US" sz="2600" dirty="0"/>
              <a:t>administer and analyze findings from GGOE </a:t>
            </a:r>
            <a:r>
              <a:rPr lang="en-US" sz="2600" dirty="0" smtClean="0"/>
              <a:t>surveys, communicate those findings, establish huddle rhythm.</a:t>
            </a:r>
          </a:p>
          <a:p>
            <a:r>
              <a:rPr lang="en-US" b="1" dirty="0" err="1" smtClean="0"/>
              <a:t>Minigames</a:t>
            </a:r>
            <a:r>
              <a:rPr lang="en-US" dirty="0"/>
              <a:t>: </a:t>
            </a:r>
            <a:r>
              <a:rPr lang="en-US" sz="2600" dirty="0"/>
              <a:t>Maintain </a:t>
            </a:r>
            <a:r>
              <a:rPr lang="en-US" sz="2600" dirty="0" smtClean="0"/>
              <a:t>online </a:t>
            </a:r>
            <a:r>
              <a:rPr lang="en-US" sz="2600" dirty="0"/>
              <a:t>minigame </a:t>
            </a:r>
            <a:r>
              <a:rPr lang="en-US" sz="2600" dirty="0" smtClean="0"/>
              <a:t>database; </a:t>
            </a:r>
            <a:r>
              <a:rPr lang="en-US" sz="2600" dirty="0"/>
              <a:t>promote minigame training; develop minigame “application” (including requested reward budget) and review those applications before </a:t>
            </a:r>
            <a:r>
              <a:rPr lang="en-US" sz="2600" dirty="0" err="1"/>
              <a:t>minigames</a:t>
            </a:r>
            <a:r>
              <a:rPr lang="en-US" sz="2600" dirty="0"/>
              <a:t> are </a:t>
            </a:r>
            <a:r>
              <a:rPr lang="en-US" sz="2600" dirty="0" smtClean="0"/>
              <a:t>conducted.</a:t>
            </a:r>
          </a:p>
          <a:p>
            <a:r>
              <a:rPr lang="en-US" b="1" dirty="0"/>
              <a:t>Fall Rollout </a:t>
            </a:r>
            <a:r>
              <a:rPr lang="en-US" dirty="0"/>
              <a:t>(ad hoc): </a:t>
            </a:r>
            <a:r>
              <a:rPr lang="en-US" sz="2600" dirty="0"/>
              <a:t>Work with other </a:t>
            </a:r>
            <a:r>
              <a:rPr lang="en-US" sz="2600" dirty="0" smtClean="0"/>
              <a:t>subcommittees</a:t>
            </a:r>
            <a:br>
              <a:rPr lang="en-US" sz="2600" dirty="0" smtClean="0"/>
            </a:br>
            <a:r>
              <a:rPr lang="en-US" sz="2600" dirty="0" smtClean="0"/>
              <a:t>to </a:t>
            </a:r>
            <a:r>
              <a:rPr lang="en-US" sz="2600" dirty="0"/>
              <a:t>plan the events for the fall </a:t>
            </a:r>
            <a:r>
              <a:rPr lang="en-US" sz="2600" dirty="0" smtClean="0"/>
              <a:t>rollout, including campus-</a:t>
            </a:r>
            <a:br>
              <a:rPr lang="en-US" sz="2600" dirty="0" smtClean="0"/>
            </a:br>
            <a:r>
              <a:rPr lang="en-US" sz="2600" dirty="0" smtClean="0"/>
              <a:t>wide </a:t>
            </a:r>
            <a:r>
              <a:rPr lang="en-US" sz="2600" dirty="0"/>
              <a:t>kick-off meeting and a campus-wide minigame </a:t>
            </a: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2600" dirty="0" smtClean="0"/>
              <a:t>regarding </a:t>
            </a:r>
            <a:r>
              <a:rPr lang="en-US" sz="2600" dirty="0"/>
              <a:t>training (introductory and </a:t>
            </a:r>
            <a:r>
              <a:rPr lang="en-US" sz="2600" dirty="0" smtClean="0"/>
              <a:t>financial).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058717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5600"/>
            <a:ext cx="8229600" cy="1143000"/>
          </a:xfrm>
        </p:spPr>
        <p:txBody>
          <a:bodyPr/>
          <a:lstStyle/>
          <a:p>
            <a:r>
              <a:rPr lang="en-US" dirty="0" smtClean="0"/>
              <a:t>Financial Training Committee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8600"/>
            <a:ext cx="8458200" cy="4525963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dirty="0" smtClean="0"/>
              <a:t>Chaired by Jeff Gibson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dirty="0" smtClean="0"/>
              <a:t>Director of Budget &amp; Operations</a:t>
            </a:r>
            <a:endParaRPr lang="en-US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0402235"/>
              </p:ext>
            </p:extLst>
          </p:nvPr>
        </p:nvGraphicFramePr>
        <p:xfrm>
          <a:off x="2057400" y="2667000"/>
          <a:ext cx="5029200" cy="2194560"/>
        </p:xfrm>
        <a:graphic>
          <a:graphicData uri="http://schemas.openxmlformats.org/drawingml/2006/table">
            <a:tbl>
              <a:tblPr firstRow="1" firstCol="1" bandRow="1">
                <a:tableStyleId>{D7AC3CCA-C797-4891-BE02-D94E43425B78}</a:tableStyleId>
              </a:tblPr>
              <a:tblGrid>
                <a:gridCol w="2057400"/>
                <a:gridCol w="2971800"/>
              </a:tblGrid>
              <a:tr h="0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Chair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Jeff Gibson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Dir</a:t>
                      </a:r>
                      <a:r>
                        <a:rPr lang="en-US" sz="1800" dirty="0">
                          <a:effectLst/>
                        </a:rPr>
                        <a:t>, Budget &amp; Operations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Members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*Will Delehanty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Assoc Prof, Political Science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Cheryl Dobson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Registrar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Maryann Mitts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Asst</a:t>
                      </a:r>
                      <a:r>
                        <a:rPr lang="en-US" sz="1800" dirty="0">
                          <a:effectLst/>
                        </a:rPr>
                        <a:t> Prof, Kinesiology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Ken Surbrugg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SBTDC Consultant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*Julie Wengert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Dir</a:t>
                      </a:r>
                      <a:r>
                        <a:rPr lang="en-US" sz="1800" dirty="0">
                          <a:effectLst/>
                        </a:rPr>
                        <a:t>, Academic Outreach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023535" y="4893731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*CC member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66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822575"/>
            <a:ext cx="6400800" cy="1752600"/>
          </a:xfrm>
        </p:spPr>
        <p:txBody>
          <a:bodyPr>
            <a:noAutofit/>
          </a:bodyPr>
          <a:lstStyle/>
          <a:p>
            <a:r>
              <a:rPr lang="en-US" sz="7200" dirty="0" smtClean="0"/>
              <a:t>Training Kickoff</a:t>
            </a:r>
            <a:endParaRPr lang="en-US" sz="7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700" y="228600"/>
            <a:ext cx="5410200" cy="2416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17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169"/>
            <a:ext cx="9144000" cy="6787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58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Training Modules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  <a:r>
              <a:rPr lang="en-US" dirty="0" smtClean="0"/>
              <a:t>: </a:t>
            </a:r>
            <a:r>
              <a:rPr lang="en-US" dirty="0"/>
              <a:t>One Blackboard session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Financial</a:t>
            </a:r>
            <a:r>
              <a:rPr lang="en-US" dirty="0"/>
              <a:t>: </a:t>
            </a:r>
            <a:r>
              <a:rPr lang="en-US" dirty="0" smtClean="0"/>
              <a:t>Three parts: Blackboard </a:t>
            </a:r>
            <a:r>
              <a:rPr lang="en-US" dirty="0"/>
              <a:t>session (intro); two classroom sessions (revenue, expenses)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Minigames</a:t>
            </a:r>
            <a:r>
              <a:rPr lang="en-US" dirty="0"/>
              <a:t>: </a:t>
            </a:r>
            <a:r>
              <a:rPr lang="en-US" dirty="0" smtClean="0"/>
              <a:t>Two parts: One </a:t>
            </a:r>
            <a:r>
              <a:rPr lang="en-US" dirty="0"/>
              <a:t>Blackboard session; one classroom session (design a minigame)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Follow the Action</a:t>
            </a:r>
            <a:r>
              <a:rPr lang="en-US" dirty="0"/>
              <a:t>: One Blackboard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session </a:t>
            </a:r>
            <a:r>
              <a:rPr lang="en-US" dirty="0"/>
              <a:t>(huddle rhythm; wrap-up)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52400"/>
            <a:ext cx="2838450" cy="1308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161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0"/>
            <a:ext cx="8229600" cy="1143000"/>
          </a:xfrm>
        </p:spPr>
        <p:txBody>
          <a:bodyPr/>
          <a:lstStyle/>
          <a:p>
            <a:r>
              <a:rPr lang="en-US" dirty="0" smtClean="0"/>
              <a:t>Carpool Karaoke Video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37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4" r="278"/>
          <a:stretch/>
        </p:blipFill>
        <p:spPr>
          <a:xfrm>
            <a:off x="-6275" y="0"/>
            <a:ext cx="9124875" cy="5791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5867400"/>
            <a:ext cx="632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From left</a:t>
            </a:r>
            <a:r>
              <a:rPr lang="en-US" dirty="0" smtClean="0"/>
              <a:t>: </a:t>
            </a:r>
            <a:r>
              <a:rPr lang="en-US" b="1" dirty="0" smtClean="0"/>
              <a:t>Jim </a:t>
            </a:r>
            <a:r>
              <a:rPr lang="en-US" b="1" dirty="0" err="1" smtClean="0"/>
              <a:t>Lile</a:t>
            </a:r>
            <a:r>
              <a:rPr lang="en-US" b="1" dirty="0" smtClean="0"/>
              <a:t> </a:t>
            </a:r>
            <a:r>
              <a:rPr lang="en-US" dirty="0" smtClean="0"/>
              <a:t>– Prof, Theater; </a:t>
            </a:r>
            <a:r>
              <a:rPr lang="en-US" b="1" dirty="0" smtClean="0"/>
              <a:t>Brad </a:t>
            </a:r>
            <a:r>
              <a:rPr lang="en-US" b="1" dirty="0" err="1" smtClean="0"/>
              <a:t>Hodson</a:t>
            </a:r>
            <a:r>
              <a:rPr lang="en-US" b="1" dirty="0" smtClean="0"/>
              <a:t> </a:t>
            </a:r>
            <a:r>
              <a:rPr lang="en-US" dirty="0" smtClean="0"/>
              <a:t>– Exec. VP;</a:t>
            </a:r>
          </a:p>
          <a:p>
            <a:r>
              <a:rPr lang="en-US" b="1" dirty="0" smtClean="0"/>
              <a:t>Sherry Noller </a:t>
            </a:r>
            <a:r>
              <a:rPr lang="en-US" dirty="0" smtClean="0"/>
              <a:t>– </a:t>
            </a:r>
            <a:r>
              <a:rPr lang="en-US" dirty="0" err="1" smtClean="0"/>
              <a:t>Asst</a:t>
            </a:r>
            <a:r>
              <a:rPr lang="en-US" dirty="0" smtClean="0"/>
              <a:t> </a:t>
            </a:r>
            <a:r>
              <a:rPr lang="en-US" dirty="0" err="1" smtClean="0"/>
              <a:t>Dir</a:t>
            </a:r>
            <a:r>
              <a:rPr lang="en-US" dirty="0" smtClean="0"/>
              <a:t>, Career Services; </a:t>
            </a:r>
            <a:r>
              <a:rPr lang="en-US" b="1" dirty="0" smtClean="0"/>
              <a:t>Jeff </a:t>
            </a:r>
            <a:r>
              <a:rPr lang="en-US" b="1" dirty="0" err="1" smtClean="0"/>
              <a:t>Boschee</a:t>
            </a:r>
            <a:r>
              <a:rPr lang="en-US" b="1" dirty="0" smtClean="0"/>
              <a:t> </a:t>
            </a:r>
            <a:r>
              <a:rPr lang="en-US" dirty="0" smtClean="0"/>
              <a:t>– Head Basketball Coach; </a:t>
            </a:r>
            <a:r>
              <a:rPr lang="en-US" b="1" dirty="0" smtClean="0"/>
              <a:t>Scott Wells </a:t>
            </a:r>
            <a:r>
              <a:rPr lang="en-US" dirty="0" smtClean="0"/>
              <a:t>– Prof, Biology &amp; </a:t>
            </a:r>
            <a:r>
              <a:rPr lang="en-US" dirty="0" err="1" smtClean="0"/>
              <a:t>Env</a:t>
            </a:r>
            <a:r>
              <a:rPr lang="en-US" dirty="0" smtClean="0"/>
              <a:t>. Health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88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GOE rollout slides R3" id="{6249AE50-040A-4ED5-974E-98A5BCD7E46F}" vid="{625B25B9-963D-498C-8521-90784D32186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GGOE rollout slides R3</Template>
  <TotalTime>176</TotalTime>
  <Words>587</Words>
  <Application>Microsoft Office PowerPoint</Application>
  <PresentationFormat>On-screen Show (4:3)</PresentationFormat>
  <Paragraphs>97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Office Theme</vt:lpstr>
      <vt:lpstr>GGOE Update</vt:lpstr>
      <vt:lpstr>GGOE Culture Committee</vt:lpstr>
      <vt:lpstr>CC Subcommittees</vt:lpstr>
      <vt:lpstr>Financial Training Committee</vt:lpstr>
      <vt:lpstr>PowerPoint Presentation</vt:lpstr>
      <vt:lpstr>PowerPoint Presentation</vt:lpstr>
      <vt:lpstr>                  Training Modules</vt:lpstr>
      <vt:lpstr>Carpool Karaoke Video Here</vt:lpstr>
      <vt:lpstr>PowerPoint Presentation</vt:lpstr>
      <vt:lpstr>                           Campus-Wide Minigame</vt:lpstr>
      <vt:lpstr>Questions?</vt:lpstr>
    </vt:vector>
  </TitlesOfParts>
  <Company>Missouri Southern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Cragin, Scott</dc:creator>
  <cp:lastModifiedBy>Odem, Sharon</cp:lastModifiedBy>
  <cp:revision>13</cp:revision>
  <cp:lastPrinted>2016-08-16T18:19:30Z</cp:lastPrinted>
  <dcterms:created xsi:type="dcterms:W3CDTF">2016-08-22T20:33:17Z</dcterms:created>
  <dcterms:modified xsi:type="dcterms:W3CDTF">2016-08-29T18:13:09Z</dcterms:modified>
</cp:coreProperties>
</file>